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7"/>
  </p:notesMasterIdLst>
  <p:sldIdLst>
    <p:sldId id="256" r:id="rId2"/>
    <p:sldId id="257" r:id="rId3"/>
    <p:sldId id="260" r:id="rId4"/>
    <p:sldId id="258" r:id="rId5"/>
    <p:sldId id="262" r:id="rId6"/>
  </p:sldIdLst>
  <p:sldSz cx="9144000" cy="5143500" type="screen16x9"/>
  <p:notesSz cx="6858000" cy="9144000"/>
  <p:embeddedFontLst>
    <p:embeddedFont>
      <p:font typeface="Arimo" panose="020B0604020202020204" charset="0"/>
      <p:regular r:id="rId8"/>
      <p:bold r:id="rId9"/>
      <p:italic r:id="rId10"/>
      <p:boldItalic r:id="rId11"/>
    </p:embeddedFont>
    <p:embeddedFont>
      <p:font typeface="Average" panose="020B0604020202020204" charset="0"/>
      <p:regular r:id="rId12"/>
    </p:embeddedFont>
    <p:embeddedFont>
      <p:font typeface="Cardo" panose="020B0604020202020204" charset="-79"/>
      <p:regular r:id="rId13"/>
      <p:bold r:id="rId14"/>
      <p:italic r:id="rId15"/>
    </p:embeddedFont>
    <p:embeddedFont>
      <p:font typeface="Georgia" panose="02040502050405020303" pitchFamily="18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28D805-73B4-45D0-BE2C-1316C6CA1FF6}">
  <a:tblStyle styleId="{9828D805-73B4-45D0-BE2C-1316C6CA1F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34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5455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a03974c1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ea03974c1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a03974c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a03974c1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0888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21100" y="1170272"/>
            <a:ext cx="6901800" cy="19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65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Average"/>
              <a:buNone/>
              <a:defRPr sz="5200"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32500" y="3743571"/>
            <a:ext cx="5079000" cy="2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1500">
                <a:solidFill>
                  <a:srgbClr val="CCCCCC"/>
                </a:solidFill>
                <a:latin typeface="Cardo"/>
                <a:ea typeface="Cardo"/>
                <a:cs typeface="Cardo"/>
                <a:sym typeface="Card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mo"/>
              <a:buNone/>
              <a:defRPr sz="2800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01400" y="545850"/>
            <a:ext cx="7741200" cy="4051800"/>
          </a:xfrm>
          <a:prstGeom prst="frame">
            <a:avLst>
              <a:gd name="adj1" fmla="val 95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701750" y="335377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aseline="-250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1725" y="1251350"/>
            <a:ext cx="7720500" cy="3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2"/>
          </p:nvPr>
        </p:nvSpPr>
        <p:spPr>
          <a:xfrm>
            <a:off x="7651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8881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3"/>
          </p:nvPr>
        </p:nvSpPr>
        <p:spPr>
          <a:xfrm>
            <a:off x="338437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4"/>
          </p:nvPr>
        </p:nvSpPr>
        <p:spPr>
          <a:xfrm>
            <a:off x="3507375" y="3272476"/>
            <a:ext cx="21633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5"/>
          </p:nvPr>
        </p:nvSpPr>
        <p:spPr>
          <a:xfrm>
            <a:off x="5972225" y="2366179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6"/>
          </p:nvPr>
        </p:nvSpPr>
        <p:spPr>
          <a:xfrm>
            <a:off x="6079475" y="3272476"/>
            <a:ext cx="2194800" cy="7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/>
          <p:nvPr/>
        </p:nvSpPr>
        <p:spPr>
          <a:xfrm flipH="1">
            <a:off x="1864" y="1128322"/>
            <a:ext cx="5740500" cy="4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4_1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>
            <a:spLocks noGrp="1"/>
          </p:cNvSpPr>
          <p:nvPr>
            <p:ph type="title"/>
          </p:nvPr>
        </p:nvSpPr>
        <p:spPr>
          <a:xfrm>
            <a:off x="711725" y="346300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rdo"/>
              <a:buChar char="●"/>
              <a:defRPr sz="1800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○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■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●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○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■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●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○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verage"/>
              <a:buChar char="■"/>
              <a:defRPr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1" r:id="rId4"/>
    <p:sldLayoutId id="2147483672" r:id="rId5"/>
    <p:sldLayoutId id="2147483678" r:id="rId6"/>
    <p:sldLayoutId id="2147483679" r:id="rId7"/>
    <p:sldLayoutId id="2147483680" r:id="rId8"/>
    <p:sldLayoutId id="214748368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8"/>
          <p:cNvSpPr txBox="1">
            <a:spLocks noGrp="1"/>
          </p:cNvSpPr>
          <p:nvPr>
            <p:ph type="ctrTitle"/>
          </p:nvPr>
        </p:nvSpPr>
        <p:spPr>
          <a:xfrm>
            <a:off x="1215229" y="2275012"/>
            <a:ext cx="6901800" cy="1081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+mj-lt"/>
              </a:rPr>
              <a:t>MecBike</a:t>
            </a:r>
            <a:endParaRPr dirty="0">
              <a:latin typeface="+mj-lt"/>
            </a:endParaRPr>
          </a:p>
        </p:txBody>
      </p:sp>
      <p:sp>
        <p:nvSpPr>
          <p:cNvPr id="4" name="Google Shape;180;p39">
            <a:extLst>
              <a:ext uri="{FF2B5EF4-FFF2-40B4-BE49-F238E27FC236}">
                <a16:creationId xmlns:a16="http://schemas.microsoft.com/office/drawing/2014/main" id="{31CAE553-3066-4CEC-A707-449A95BFF946}"/>
              </a:ext>
            </a:extLst>
          </p:cNvPr>
          <p:cNvSpPr txBox="1">
            <a:spLocks/>
          </p:cNvSpPr>
          <p:nvPr/>
        </p:nvSpPr>
        <p:spPr>
          <a:xfrm>
            <a:off x="754058" y="549129"/>
            <a:ext cx="1718208" cy="5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65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l"/>
            <a:endParaRPr lang="pt-BR" dirty="0">
              <a:latin typeface="+mj-lt"/>
            </a:endParaRPr>
          </a:p>
        </p:txBody>
      </p:sp>
      <p:sp>
        <p:nvSpPr>
          <p:cNvPr id="5" name="Google Shape;180;p39">
            <a:extLst>
              <a:ext uri="{FF2B5EF4-FFF2-40B4-BE49-F238E27FC236}">
                <a16:creationId xmlns:a16="http://schemas.microsoft.com/office/drawing/2014/main" id="{7D4D1B3E-FAC3-4780-B3C1-466A6E6D392E}"/>
              </a:ext>
            </a:extLst>
          </p:cNvPr>
          <p:cNvSpPr txBox="1">
            <a:spLocks/>
          </p:cNvSpPr>
          <p:nvPr/>
        </p:nvSpPr>
        <p:spPr>
          <a:xfrm>
            <a:off x="2032500" y="2378572"/>
            <a:ext cx="5503309" cy="874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65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verage"/>
              <a:buNone/>
              <a:defRPr sz="52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l"/>
            <a:r>
              <a:rPr lang="pt-BR" sz="4800" dirty="0">
                <a:latin typeface="+mj-lt"/>
              </a:rPr>
              <a:t>🚲                    🔧</a:t>
            </a:r>
          </a:p>
        </p:txBody>
      </p:sp>
      <p:sp>
        <p:nvSpPr>
          <p:cNvPr id="6" name="Google Shape;175;p38">
            <a:extLst>
              <a:ext uri="{FF2B5EF4-FFF2-40B4-BE49-F238E27FC236}">
                <a16:creationId xmlns:a16="http://schemas.microsoft.com/office/drawing/2014/main" id="{17CD76B5-92B1-4D94-BA2A-67BD7836B65B}"/>
              </a:ext>
            </a:extLst>
          </p:cNvPr>
          <p:cNvSpPr txBox="1">
            <a:spLocks/>
          </p:cNvSpPr>
          <p:nvPr/>
        </p:nvSpPr>
        <p:spPr>
          <a:xfrm>
            <a:off x="2126629" y="3592545"/>
            <a:ext cx="5079000" cy="479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1500" b="0" i="0" u="none" strike="noStrike" cap="none">
                <a:solidFill>
                  <a:srgbClr val="CCCCCC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accen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/>
            <a:r>
              <a:rPr lang="pt-BR" dirty="0">
                <a:latin typeface="+mj-lt"/>
              </a:rPr>
              <a:t>Oficina que exerce serviços de manutenção de bicicletas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BACDE26-323E-4520-AF64-9825D35E1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5766" y="1534461"/>
            <a:ext cx="4381092" cy="3407516"/>
          </a:xfrm>
          <a:prstGeom prst="rect">
            <a:avLst/>
          </a:prstGeom>
        </p:spPr>
      </p:pic>
      <p:sp>
        <p:nvSpPr>
          <p:cNvPr id="4" name="Google Shape;180;p39">
            <a:extLst>
              <a:ext uri="{FF2B5EF4-FFF2-40B4-BE49-F238E27FC236}">
                <a16:creationId xmlns:a16="http://schemas.microsoft.com/office/drawing/2014/main" id="{F3792CE7-7D15-4E40-80D7-A62B79787109}"/>
              </a:ext>
            </a:extLst>
          </p:cNvPr>
          <p:cNvSpPr txBox="1">
            <a:spLocks/>
          </p:cNvSpPr>
          <p:nvPr/>
        </p:nvSpPr>
        <p:spPr>
          <a:xfrm>
            <a:off x="8182725" y="4042870"/>
            <a:ext cx="1195213" cy="956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4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pt-BR" sz="4800" dirty="0">
                <a:latin typeface="+mj-lt"/>
              </a:rPr>
              <a:t>🚲</a:t>
            </a:r>
          </a:p>
        </p:txBody>
      </p:sp>
      <p:sp>
        <p:nvSpPr>
          <p:cNvPr id="7" name="Google Shape;187;p40">
            <a:extLst>
              <a:ext uri="{FF2B5EF4-FFF2-40B4-BE49-F238E27FC236}">
                <a16:creationId xmlns:a16="http://schemas.microsoft.com/office/drawing/2014/main" id="{9CC34B14-8FB6-43CD-A86D-3B2A715E7642}"/>
              </a:ext>
            </a:extLst>
          </p:cNvPr>
          <p:cNvSpPr txBox="1">
            <a:spLocks/>
          </p:cNvSpPr>
          <p:nvPr/>
        </p:nvSpPr>
        <p:spPr>
          <a:xfrm>
            <a:off x="476706" y="321741"/>
            <a:ext cx="5628259" cy="5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4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pt-BR" dirty="0">
                <a:latin typeface="+mj-lt"/>
              </a:rPr>
              <a:t>Ambiente da MecBike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9"/>
          <p:cNvSpPr txBox="1">
            <a:spLocks noGrp="1"/>
          </p:cNvSpPr>
          <p:nvPr>
            <p:ph type="title"/>
          </p:nvPr>
        </p:nvSpPr>
        <p:spPr>
          <a:xfrm>
            <a:off x="931859" y="290572"/>
            <a:ext cx="77205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+mj-lt"/>
              </a:rPr>
              <a:t>Ordem de Serviço</a:t>
            </a:r>
            <a:endParaRPr dirty="0">
              <a:latin typeface="+mj-lt"/>
            </a:endParaRPr>
          </a:p>
        </p:txBody>
      </p:sp>
      <p:sp>
        <p:nvSpPr>
          <p:cNvPr id="181" name="Google Shape;181;p39"/>
          <p:cNvSpPr txBox="1">
            <a:spLocks noGrp="1"/>
          </p:cNvSpPr>
          <p:nvPr>
            <p:ph type="body" idx="1"/>
          </p:nvPr>
        </p:nvSpPr>
        <p:spPr>
          <a:xfrm>
            <a:off x="456332" y="1329547"/>
            <a:ext cx="3281081" cy="3319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dirty="0">
                <a:latin typeface="+mj-lt"/>
              </a:rPr>
              <a:t>Planilha utilizada antes</a:t>
            </a:r>
            <a:r>
              <a:rPr lang="pt-BR" sz="1600" b="1" dirty="0">
                <a:latin typeface="+mj-lt"/>
              </a:rPr>
              <a:t> </a:t>
            </a:r>
            <a:endParaRPr sz="1600" b="1" dirty="0">
              <a:latin typeface="+mj-lt"/>
            </a:endParaRPr>
          </a:p>
        </p:txBody>
      </p:sp>
      <p:sp>
        <p:nvSpPr>
          <p:cNvPr id="4" name="Google Shape;180;p39">
            <a:extLst>
              <a:ext uri="{FF2B5EF4-FFF2-40B4-BE49-F238E27FC236}">
                <a16:creationId xmlns:a16="http://schemas.microsoft.com/office/drawing/2014/main" id="{EA25D0C4-BDC4-40DC-A042-A88AF88E04CD}"/>
              </a:ext>
            </a:extLst>
          </p:cNvPr>
          <p:cNvSpPr txBox="1">
            <a:spLocks/>
          </p:cNvSpPr>
          <p:nvPr/>
        </p:nvSpPr>
        <p:spPr>
          <a:xfrm>
            <a:off x="7573121" y="4376434"/>
            <a:ext cx="1718208" cy="5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4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 lang="pt-BR" dirty="0">
              <a:latin typeface="+mj-lt"/>
            </a:endParaRPr>
          </a:p>
        </p:txBody>
      </p:sp>
      <p:pic>
        <p:nvPicPr>
          <p:cNvPr id="1026" name="Picture 2" descr="https://i.pinimg.com/564x/0f/2b/dc/0f2bdc180aa3a3e28503aee0acbf1558.jpg">
            <a:extLst>
              <a:ext uri="{FF2B5EF4-FFF2-40B4-BE49-F238E27FC236}">
                <a16:creationId xmlns:a16="http://schemas.microsoft.com/office/drawing/2014/main" id="{47800239-A86E-4CC2-8FDE-7787705BF2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04"/>
          <a:stretch/>
        </p:blipFill>
        <p:spPr bwMode="auto">
          <a:xfrm>
            <a:off x="456332" y="1816029"/>
            <a:ext cx="2802995" cy="3140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180;p39">
            <a:extLst>
              <a:ext uri="{FF2B5EF4-FFF2-40B4-BE49-F238E27FC236}">
                <a16:creationId xmlns:a16="http://schemas.microsoft.com/office/drawing/2014/main" id="{709DD36D-A513-4CB8-BB5F-5DBAF14DF5EB}"/>
              </a:ext>
            </a:extLst>
          </p:cNvPr>
          <p:cNvSpPr txBox="1">
            <a:spLocks/>
          </p:cNvSpPr>
          <p:nvPr/>
        </p:nvSpPr>
        <p:spPr>
          <a:xfrm>
            <a:off x="92331" y="155127"/>
            <a:ext cx="5993878" cy="956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4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pt-BR" sz="4800" dirty="0">
                <a:latin typeface="+mj-lt"/>
              </a:rPr>
              <a:t>🚲                        🔧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75C8D38-060E-45D1-BB93-9C842707C3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6209" y="2133364"/>
            <a:ext cx="1896771" cy="209347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CEEAD99-7720-4600-A1C4-7A7F053BEF2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29110" y="2215273"/>
            <a:ext cx="1929653" cy="1929653"/>
          </a:xfrm>
          <a:prstGeom prst="rect">
            <a:avLst/>
          </a:prstGeom>
        </p:spPr>
      </p:pic>
      <p:sp>
        <p:nvSpPr>
          <p:cNvPr id="10" name="Google Shape;188;p40">
            <a:extLst>
              <a:ext uri="{FF2B5EF4-FFF2-40B4-BE49-F238E27FC236}">
                <a16:creationId xmlns:a16="http://schemas.microsoft.com/office/drawing/2014/main" id="{804B61F8-3E99-4E99-B491-A89367EEFD19}"/>
              </a:ext>
            </a:extLst>
          </p:cNvPr>
          <p:cNvSpPr txBox="1">
            <a:spLocks/>
          </p:cNvSpPr>
          <p:nvPr/>
        </p:nvSpPr>
        <p:spPr>
          <a:xfrm>
            <a:off x="3367350" y="2329950"/>
            <a:ext cx="24093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>
                <a:latin typeface="+mj-lt"/>
              </a:rPr>
              <a:t>Banco de dados</a:t>
            </a:r>
            <a:endParaRPr lang="pt-BR" dirty="0">
              <a:latin typeface="+mj-lt"/>
            </a:endParaRPr>
          </a:p>
        </p:txBody>
      </p:sp>
      <p:sp>
        <p:nvSpPr>
          <p:cNvPr id="11" name="Google Shape;181;p39">
            <a:extLst>
              <a:ext uri="{FF2B5EF4-FFF2-40B4-BE49-F238E27FC236}">
                <a16:creationId xmlns:a16="http://schemas.microsoft.com/office/drawing/2014/main" id="{CA2EBA81-86EF-4C21-BC3F-B7628500BE2F}"/>
              </a:ext>
            </a:extLst>
          </p:cNvPr>
          <p:cNvSpPr txBox="1">
            <a:spLocks/>
          </p:cNvSpPr>
          <p:nvPr/>
        </p:nvSpPr>
        <p:spPr>
          <a:xfrm>
            <a:off x="5913996" y="1594150"/>
            <a:ext cx="2249991" cy="4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rdo"/>
              <a:buAutoNum type="arabicPeriod"/>
              <a:defRPr sz="1200" b="0" i="0" u="none" strike="noStrike" cap="none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dirty="0">
                <a:latin typeface="+mj-lt"/>
              </a:rPr>
              <a:t>Banco de dados</a:t>
            </a:r>
          </a:p>
        </p:txBody>
      </p:sp>
      <p:sp>
        <p:nvSpPr>
          <p:cNvPr id="12" name="Google Shape;181;p39">
            <a:extLst>
              <a:ext uri="{FF2B5EF4-FFF2-40B4-BE49-F238E27FC236}">
                <a16:creationId xmlns:a16="http://schemas.microsoft.com/office/drawing/2014/main" id="{4A0678C7-CAF9-439A-B967-17D23523683D}"/>
              </a:ext>
            </a:extLst>
          </p:cNvPr>
          <p:cNvSpPr txBox="1">
            <a:spLocks/>
          </p:cNvSpPr>
          <p:nvPr/>
        </p:nvSpPr>
        <p:spPr>
          <a:xfrm>
            <a:off x="3644821" y="2559576"/>
            <a:ext cx="1854358" cy="4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rdo"/>
              <a:buAutoNum type="arabicPeriod"/>
              <a:defRPr sz="1200" b="0" i="0" u="none" strike="noStrike" cap="none">
                <a:solidFill>
                  <a:schemeClr val="accent1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 b="1" dirty="0">
                <a:latin typeface="+mj-lt"/>
              </a:rPr>
              <a:t>Migrar para </a:t>
            </a:r>
          </a:p>
        </p:txBody>
      </p:sp>
    </p:spTree>
    <p:extLst>
      <p:ext uri="{BB962C8B-B14F-4D97-AF65-F5344CB8AC3E}">
        <p14:creationId xmlns:p14="http://schemas.microsoft.com/office/powerpoint/2010/main" val="1363310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 txBox="1">
            <a:spLocks noGrp="1"/>
          </p:cNvSpPr>
          <p:nvPr>
            <p:ph type="subTitle" idx="1"/>
          </p:nvPr>
        </p:nvSpPr>
        <p:spPr>
          <a:xfrm>
            <a:off x="626147" y="2999777"/>
            <a:ext cx="7427306" cy="16986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latin typeface="+mj-lt"/>
              </a:rPr>
              <a:t>Banco de Dados nas operações diárias do cliente proporcionaria uma melhor gestão das bicicletas que entram e saem do estabelecimento após o conserto do mesmo, assim tendo uma padronização de baixa de colaboradores, que são responsáveis por consertar os equipamentos e dar baixa no sistema do produto  ao chegar no estabelecimento.</a:t>
            </a:r>
            <a:endParaRPr dirty="0">
              <a:latin typeface="+mj-lt"/>
            </a:endParaRPr>
          </a:p>
        </p:txBody>
      </p:sp>
      <p:sp>
        <p:nvSpPr>
          <p:cNvPr id="187" name="Google Shape;187;p40"/>
          <p:cNvSpPr txBox="1">
            <a:spLocks noGrp="1"/>
          </p:cNvSpPr>
          <p:nvPr>
            <p:ph type="title"/>
          </p:nvPr>
        </p:nvSpPr>
        <p:spPr>
          <a:xfrm>
            <a:off x="916041" y="329701"/>
            <a:ext cx="3423759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+mj-lt"/>
              </a:rPr>
              <a:t>Necessidade </a:t>
            </a:r>
            <a:endParaRPr dirty="0">
              <a:latin typeface="+mj-lt"/>
            </a:endParaRPr>
          </a:p>
        </p:txBody>
      </p:sp>
      <p:sp>
        <p:nvSpPr>
          <p:cNvPr id="188" name="Google Shape;188;p40"/>
          <p:cNvSpPr txBox="1">
            <a:spLocks noGrp="1"/>
          </p:cNvSpPr>
          <p:nvPr>
            <p:ph type="title" idx="2"/>
          </p:nvPr>
        </p:nvSpPr>
        <p:spPr>
          <a:xfrm>
            <a:off x="2672034" y="2381545"/>
            <a:ext cx="3315838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+mj-lt"/>
              </a:rPr>
              <a:t>Banco de dados</a:t>
            </a:r>
            <a:endParaRPr dirty="0">
              <a:latin typeface="+mj-lt"/>
            </a:endParaRPr>
          </a:p>
        </p:txBody>
      </p:sp>
      <p:sp>
        <p:nvSpPr>
          <p:cNvPr id="208" name="Google Shape;208;p40"/>
          <p:cNvSpPr/>
          <p:nvPr/>
        </p:nvSpPr>
        <p:spPr>
          <a:xfrm>
            <a:off x="496875" y="2999776"/>
            <a:ext cx="7556578" cy="1797338"/>
          </a:xfrm>
          <a:prstGeom prst="frame">
            <a:avLst>
              <a:gd name="adj1" fmla="val 2831"/>
            </a:avLst>
          </a:prstGeom>
          <a:gradFill>
            <a:gsLst>
              <a:gs pos="0">
                <a:schemeClr val="accen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80;p39">
            <a:extLst>
              <a:ext uri="{FF2B5EF4-FFF2-40B4-BE49-F238E27FC236}">
                <a16:creationId xmlns:a16="http://schemas.microsoft.com/office/drawing/2014/main" id="{C3E4525A-4F3A-4520-8B21-92B402DAAA4A}"/>
              </a:ext>
            </a:extLst>
          </p:cNvPr>
          <p:cNvSpPr txBox="1">
            <a:spLocks/>
          </p:cNvSpPr>
          <p:nvPr/>
        </p:nvSpPr>
        <p:spPr>
          <a:xfrm>
            <a:off x="8182725" y="4042870"/>
            <a:ext cx="1195213" cy="956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4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pt-BR" sz="4800" dirty="0">
                <a:latin typeface="+mj-lt"/>
              </a:rPr>
              <a:t>🚲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BD27A095-B7C5-4223-862C-DEEBCDE52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984" y="1328213"/>
            <a:ext cx="954360" cy="10533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8;p40">
            <a:extLst>
              <a:ext uri="{FF2B5EF4-FFF2-40B4-BE49-F238E27FC236}">
                <a16:creationId xmlns:a16="http://schemas.microsoft.com/office/drawing/2014/main" id="{576F0469-5121-4C83-9881-E923DD79FA38}"/>
              </a:ext>
            </a:extLst>
          </p:cNvPr>
          <p:cNvSpPr txBox="1">
            <a:spLocks/>
          </p:cNvSpPr>
          <p:nvPr/>
        </p:nvSpPr>
        <p:spPr>
          <a:xfrm>
            <a:off x="924746" y="1459252"/>
            <a:ext cx="7282721" cy="3206877"/>
          </a:xfrm>
          <a:prstGeom prst="rect">
            <a:avLst/>
          </a:prstGeom>
        </p:spPr>
        <p:txBody>
          <a:bodyPr spcFirstLastPara="1" wrap="square" lIns="91425" tIns="91425" rIns="91425" bIns="91425" numCol="1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accent4"/>
                </a:solidFill>
                <a:latin typeface="+mj-lt"/>
                <a:sym typeface="Average"/>
              </a:rPr>
              <a:t>Sistemas de garantia;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accent4"/>
                </a:solidFill>
                <a:latin typeface="+mj-lt"/>
                <a:sym typeface="Average"/>
              </a:rPr>
              <a:t>Data de retirada de bicicleta;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accent4"/>
                </a:solidFill>
                <a:latin typeface="+mj-lt"/>
                <a:sym typeface="Average"/>
              </a:rPr>
              <a:t>Base de clientes;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accent4"/>
                </a:solidFill>
                <a:latin typeface="+mj-lt"/>
                <a:sym typeface="Average"/>
              </a:rPr>
              <a:t>Sistema exclusivo para cargos na empresa;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lt1"/>
              </a:solidFill>
              <a:latin typeface="+mj-lt"/>
            </a:endParaRPr>
          </a:p>
        </p:txBody>
      </p:sp>
      <p:sp>
        <p:nvSpPr>
          <p:cNvPr id="9" name="Google Shape;187;p40">
            <a:extLst>
              <a:ext uri="{FF2B5EF4-FFF2-40B4-BE49-F238E27FC236}">
                <a16:creationId xmlns:a16="http://schemas.microsoft.com/office/drawing/2014/main" id="{9BE03397-EB06-4298-9C66-E5AF43B71E9D}"/>
              </a:ext>
            </a:extLst>
          </p:cNvPr>
          <p:cNvSpPr txBox="1">
            <a:spLocks/>
          </p:cNvSpPr>
          <p:nvPr/>
        </p:nvSpPr>
        <p:spPr>
          <a:xfrm>
            <a:off x="248106" y="187271"/>
            <a:ext cx="6538260" cy="5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4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pt-BR" dirty="0">
                <a:latin typeface="+mj-lt"/>
              </a:rPr>
              <a:t>Necessidades no sistema </a:t>
            </a:r>
          </a:p>
        </p:txBody>
      </p:sp>
      <p:sp>
        <p:nvSpPr>
          <p:cNvPr id="14" name="Google Shape;180;p39">
            <a:extLst>
              <a:ext uri="{FF2B5EF4-FFF2-40B4-BE49-F238E27FC236}">
                <a16:creationId xmlns:a16="http://schemas.microsoft.com/office/drawing/2014/main" id="{42F9F016-A7C3-4591-BE89-DBA491B5AB99}"/>
              </a:ext>
            </a:extLst>
          </p:cNvPr>
          <p:cNvSpPr txBox="1">
            <a:spLocks/>
          </p:cNvSpPr>
          <p:nvPr/>
        </p:nvSpPr>
        <p:spPr>
          <a:xfrm>
            <a:off x="8182725" y="4042870"/>
            <a:ext cx="1195213" cy="956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4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eorgia"/>
              <a:buNone/>
              <a:defRPr sz="28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r>
              <a:rPr lang="pt-BR" sz="4800" dirty="0">
                <a:latin typeface="+mj-lt"/>
              </a:rPr>
              <a:t>🚲</a:t>
            </a:r>
          </a:p>
        </p:txBody>
      </p:sp>
    </p:spTree>
    <p:extLst>
      <p:ext uri="{BB962C8B-B14F-4D97-AF65-F5344CB8AC3E}">
        <p14:creationId xmlns:p14="http://schemas.microsoft.com/office/powerpoint/2010/main" val="960334132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One On One Meeting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999999"/>
      </a:lt2>
      <a:accent1>
        <a:srgbClr val="CCCCC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CCCC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115</Words>
  <Application>Microsoft Office PowerPoint</Application>
  <PresentationFormat>Apresentação na tela (16:9)</PresentationFormat>
  <Paragraphs>21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2" baseType="lpstr">
      <vt:lpstr>Average</vt:lpstr>
      <vt:lpstr>Georgia</vt:lpstr>
      <vt:lpstr>Arial</vt:lpstr>
      <vt:lpstr>Arimo</vt:lpstr>
      <vt:lpstr>Cardo</vt:lpstr>
      <vt:lpstr>Roboto Condensed Light</vt:lpstr>
      <vt:lpstr>Elegant One On One Meeting</vt:lpstr>
      <vt:lpstr>MecBike</vt:lpstr>
      <vt:lpstr>Apresentação do PowerPoint</vt:lpstr>
      <vt:lpstr>Ordem de Serviço</vt:lpstr>
      <vt:lpstr>Necessidade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</dc:title>
  <dc:creator>TEODORO FREITAS PONTES DA MOTA</dc:creator>
  <cp:lastModifiedBy>TEODORO FREITAS PONTES DA MOTA</cp:lastModifiedBy>
  <cp:revision>13</cp:revision>
  <dcterms:modified xsi:type="dcterms:W3CDTF">2021-10-19T00:20:02Z</dcterms:modified>
</cp:coreProperties>
</file>